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74F862E-3EB1-43E3-A4E1-290284A85AB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C0E0F-3DE2-471F-A975-014D38DBF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5FD31C-F7AD-4665-A95B-9681F5AD9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24E776-5262-4369-8D05-774A0719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683CB7-61BD-4514-9826-93829EB9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0F521E-7F66-43BB-83B0-609817EE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94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54FEC-BCC8-4607-B967-F45C41BC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C40B28-2950-4803-95A9-DD0FA3803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7D4C47-5698-4043-8AFA-AE82568D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0644D1-3CE9-4F90-ACEF-2CB89019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B120C-D254-44F1-BFC6-CC5FC1FE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94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3AF7D33-5092-4DE9-98F8-38C6691BE8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1DD7B2-5F81-4ED2-9E8F-1B2D2A2FF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22B5A8-50D7-4CC3-B280-EED93872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EF8D7F-F923-4FC4-B431-E1EAC1BF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BF6B37-2801-4887-82B2-05955754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38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92B41-DF78-427E-A2C4-FC965801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1D4A4F-D2ED-40D3-8DF7-59DA358F5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343DAB-DC58-413B-A30C-EE9D1C04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CD1145-D38A-4A35-A8AD-9749ECAF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A63A00-64F8-471A-ABC2-AC94C467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683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9288F-3F4D-4D2C-A9B8-F130E491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057219-E5F4-4D24-B32D-5FF79AF09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55CEE7-4E81-4EF1-AF05-9B297F44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BF4B81-EAC7-41B6-AD68-B80F728C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360517-8DA8-49A5-ACE0-91DEEAD3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799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BF185-1CE4-4773-B420-E0C3AB24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1F5971-E0C9-4715-80E1-516DF20D5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084C44-436A-46D1-9D9D-65F3EA85B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4713DC-A436-425D-9341-794AC19A5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D99640-1090-43E2-9F26-13C66D3C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6F2CAA-9B68-4A00-80DB-ADAF5756D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23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7E684-2503-4368-AA92-46FC7891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5DE47D-C726-46C7-A1B7-9C52471AE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699BCE-3254-4CAD-B2FE-A60FC5463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2D63C0-B1C0-4ED1-82B6-04F76DEB6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3111E49-3D08-431E-A2A1-788668F7F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56ECA57-D0CE-4EB7-9D8F-9AA47E26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20BD2C1-10EF-4FCD-9620-48036D7C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3DA575-9487-4995-9A77-1F53A27C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898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DC780-AF16-4495-947E-92E08CE5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06B1E5-0E1A-4F2A-937A-BFB2BC9B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605FC8-649C-4191-BC4E-594EF7036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D05E96-7F05-435A-B49C-7B55E7574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4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AEA86F2-9F5E-4EDA-A835-1FDB4A95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FF9BF48-1E25-4C21-BD01-F4611B1F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46FB34-8A7C-421B-8907-E885480E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08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BC4D8-DFA4-428F-95D8-A8F6EF96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D94773-4051-4D41-ACE7-6EFF8F1E5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BAAA0A-7A57-411C-9CF3-5E6603539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A92D5A-4E15-4330-B3F6-E42DFFE2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EA1689-4CBA-4DC7-BC1D-D468FFBB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54C1F1-FCF8-4304-A8D8-B9E582E8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414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3C224-0665-4247-BBB1-88571B79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BF1D53-593B-4487-AEC2-22E14AF11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A2C03-24FE-4FA9-8829-0CF64B7E9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F4E86B-01D2-4B50-AC0D-FC0904045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60C74D-95F5-4037-9514-4A33D164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C1CED5-1867-4AC7-BEED-ABC82106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0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6FB64-5744-4A47-A41D-002731A1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12B986-D66E-4636-98D7-0BF7BEC7B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E20142-A947-4F77-A1CA-A4E8D6A8E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1C57F-28B9-4721-999F-518294E7DA5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2EF730-E7D7-4B44-9195-0935CA585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C36CC8-D96C-4F6B-BBA0-444F339AE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62699-CF5B-4683-B6E7-7BB11503DC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4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3961B-6B92-413C-A4F2-B8FF1B5C4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Презентация проделанной работы ко второй аттестации</a:t>
            </a:r>
          </a:p>
        </p:txBody>
      </p:sp>
    </p:spTree>
    <p:extLst>
      <p:ext uri="{BB962C8B-B14F-4D97-AF65-F5344CB8AC3E}">
        <p14:creationId xmlns:p14="http://schemas.microsoft.com/office/powerpoint/2010/main" val="2724190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81264D4-AE0A-40FE-B584-3A3AEF6B0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248" y="956377"/>
            <a:ext cx="10547552" cy="4945246"/>
          </a:xfrm>
        </p:spPr>
      </p:pic>
    </p:spTree>
    <p:extLst>
      <p:ext uri="{BB962C8B-B14F-4D97-AF65-F5344CB8AC3E}">
        <p14:creationId xmlns:p14="http://schemas.microsoft.com/office/powerpoint/2010/main" val="302285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77352F-D68C-4CE8-BFDE-C959FED9B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05" y="894434"/>
            <a:ext cx="10779024" cy="5069132"/>
          </a:xfrm>
        </p:spPr>
      </p:pic>
    </p:spTree>
    <p:extLst>
      <p:ext uri="{BB962C8B-B14F-4D97-AF65-F5344CB8AC3E}">
        <p14:creationId xmlns:p14="http://schemas.microsoft.com/office/powerpoint/2010/main" val="97584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BAF64A-B4A5-417B-82B8-14A754233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69" y="834079"/>
            <a:ext cx="11170862" cy="5189842"/>
          </a:xfrm>
        </p:spPr>
      </p:pic>
    </p:spTree>
    <p:extLst>
      <p:ext uri="{BB962C8B-B14F-4D97-AF65-F5344CB8AC3E}">
        <p14:creationId xmlns:p14="http://schemas.microsoft.com/office/powerpoint/2010/main" val="349707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518A57-67F8-4A4B-8047-0C70C1169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907" y="881245"/>
            <a:ext cx="10886185" cy="5095509"/>
          </a:xfrm>
        </p:spPr>
      </p:pic>
    </p:spTree>
    <p:extLst>
      <p:ext uri="{BB962C8B-B14F-4D97-AF65-F5344CB8AC3E}">
        <p14:creationId xmlns:p14="http://schemas.microsoft.com/office/powerpoint/2010/main" val="190786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432DA0-C715-4886-858E-A625ECB70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481" y="958362"/>
            <a:ext cx="11191038" cy="5227393"/>
          </a:xfrm>
        </p:spPr>
      </p:pic>
    </p:spTree>
    <p:extLst>
      <p:ext uri="{BB962C8B-B14F-4D97-AF65-F5344CB8AC3E}">
        <p14:creationId xmlns:p14="http://schemas.microsoft.com/office/powerpoint/2010/main" val="433517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B152AF4-38D1-403A-B9CF-45570218C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54" y="810907"/>
            <a:ext cx="11308091" cy="5236186"/>
          </a:xfrm>
        </p:spPr>
      </p:pic>
    </p:spTree>
    <p:extLst>
      <p:ext uri="{BB962C8B-B14F-4D97-AF65-F5344CB8AC3E}">
        <p14:creationId xmlns:p14="http://schemas.microsoft.com/office/powerpoint/2010/main" val="332028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ECBC26-3421-4A77-AB55-C5C18042D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83" y="764931"/>
            <a:ext cx="11677833" cy="5482371"/>
          </a:xfrm>
        </p:spPr>
      </p:pic>
    </p:spTree>
    <p:extLst>
      <p:ext uri="{BB962C8B-B14F-4D97-AF65-F5344CB8AC3E}">
        <p14:creationId xmlns:p14="http://schemas.microsoft.com/office/powerpoint/2010/main" val="698402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562F5-6BFD-4ED0-9A0E-40F6B296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48"/>
            <a:ext cx="10515600" cy="1325563"/>
          </a:xfrm>
        </p:spPr>
        <p:txBody>
          <a:bodyPr/>
          <a:lstStyle/>
          <a:p>
            <a:r>
              <a:rPr lang="en-US" dirty="0"/>
              <a:t>Backend </a:t>
            </a:r>
            <a:r>
              <a:rPr lang="ru-RU" dirty="0"/>
              <a:t>часть с реализацией отдела мероприятий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2A8D8D0-378F-43B5-8FBE-509824020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9" y="2010264"/>
            <a:ext cx="773571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8DE0B-1178-4A27-8E79-E3769E97392D}"/>
              </a:ext>
            </a:extLst>
          </p:cNvPr>
          <p:cNvSpPr txBox="1"/>
          <p:nvPr/>
        </p:nvSpPr>
        <p:spPr>
          <a:xfrm>
            <a:off x="8798901" y="2277179"/>
            <a:ext cx="2097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Реализован </a:t>
            </a:r>
            <a:r>
              <a:rPr lang="en-US" dirty="0"/>
              <a:t>crud </a:t>
            </a:r>
            <a:r>
              <a:rPr lang="ru-RU" dirty="0"/>
              <a:t>для добавления удаления изменения </a:t>
            </a:r>
            <a:r>
              <a:rPr lang="ru-RU" dirty="0" err="1"/>
              <a:t>мароприятий</a:t>
            </a:r>
            <a:r>
              <a:rPr lang="ru-RU" dirty="0"/>
              <a:t> на серверной части </a:t>
            </a:r>
          </a:p>
        </p:txBody>
      </p:sp>
    </p:spTree>
    <p:extLst>
      <p:ext uri="{BB962C8B-B14F-4D97-AF65-F5344CB8AC3E}">
        <p14:creationId xmlns:p14="http://schemas.microsoft.com/office/powerpoint/2010/main" val="871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BE060E08-AA6A-42EF-8497-24E5F311A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879" y="964619"/>
            <a:ext cx="8762242" cy="4928761"/>
          </a:xfrm>
        </p:spPr>
      </p:pic>
    </p:spTree>
    <p:extLst>
      <p:ext uri="{BB962C8B-B14F-4D97-AF65-F5344CB8AC3E}">
        <p14:creationId xmlns:p14="http://schemas.microsoft.com/office/powerpoint/2010/main" val="22389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CCF7DF-3880-4985-BC79-210E094E9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627" y="809228"/>
            <a:ext cx="9314745" cy="5239544"/>
          </a:xfrm>
        </p:spPr>
      </p:pic>
    </p:spTree>
    <p:extLst>
      <p:ext uri="{BB962C8B-B14F-4D97-AF65-F5344CB8AC3E}">
        <p14:creationId xmlns:p14="http://schemas.microsoft.com/office/powerpoint/2010/main" val="105603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EBF58-530D-489E-9829-5F757C8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Яндекс метрика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BA322F-3668-4BED-8ACF-19EADC07D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354" y="1772872"/>
            <a:ext cx="605476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C50BB5-E6AC-4C4C-B08E-9268ED9F8806}"/>
              </a:ext>
            </a:extLst>
          </p:cNvPr>
          <p:cNvSpPr txBox="1"/>
          <p:nvPr/>
        </p:nvSpPr>
        <p:spPr>
          <a:xfrm>
            <a:off x="6829427" y="1772872"/>
            <a:ext cx="49258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Здесь поставлены цели, для отслеживания действий пользователей на сайте, пока без воронки</a:t>
            </a:r>
          </a:p>
        </p:txBody>
      </p:sp>
    </p:spTree>
    <p:extLst>
      <p:ext uri="{BB962C8B-B14F-4D97-AF65-F5344CB8AC3E}">
        <p14:creationId xmlns:p14="http://schemas.microsoft.com/office/powerpoint/2010/main" val="1208833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9E8B92-A4B2-46BD-AB8E-F0FD952CB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827" y="894434"/>
            <a:ext cx="9011790" cy="5069132"/>
          </a:xfrm>
        </p:spPr>
      </p:pic>
    </p:spTree>
    <p:extLst>
      <p:ext uri="{BB962C8B-B14F-4D97-AF65-F5344CB8AC3E}">
        <p14:creationId xmlns:p14="http://schemas.microsoft.com/office/powerpoint/2010/main" val="44596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0D7468-D341-486A-9DB1-F04F0B0BA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60" y="146294"/>
            <a:ext cx="7735712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BB0F59-9A54-4FF0-AE99-FDBEB79F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60" y="2290182"/>
            <a:ext cx="7860487" cy="44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1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452EB2-72DC-4254-AF33-C266D83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Видеоотчет по второй аттестации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E8FE15-2A15-4894-9B26-ED695A3D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802"/>
            <a:ext cx="5096608" cy="2637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/>
              <a:t>https://www.youtube.com/watch?v=nfgjpEt-a_E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C6D9C6-A0E7-4AA3-87C1-E0E3DDEB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31" y="2039815"/>
            <a:ext cx="8219554" cy="42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64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015D92-7D23-489B-8F0C-DC99B921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r>
              <a:rPr lang="ru-RU" dirty="0"/>
              <a:t>часть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8DBF230-9105-49ED-B54C-0FF3338C8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486" y="1583726"/>
            <a:ext cx="8637778" cy="446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35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F2EEABE-6F15-4AEE-A8C9-4895829EC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836" y="778813"/>
            <a:ext cx="10224327" cy="530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8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8DA3429A-E19C-4B71-A9BA-A3D3BF0E7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714" y="796277"/>
            <a:ext cx="10206861" cy="526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04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8C5B9B24-0F92-4653-BEDF-2B18ABFF4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94" y="693900"/>
            <a:ext cx="10572211" cy="54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85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2777BE79-58D8-48D0-B8E4-4309C3076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0" y="1227915"/>
            <a:ext cx="11010900" cy="44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5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A4A6D-29A9-4B00-B64E-C98C3645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Макеты в </a:t>
            </a:r>
            <a:r>
              <a:rPr lang="en-US" dirty="0"/>
              <a:t>Figma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13D3C0-F179-4BD8-A3B7-1556426E8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354" y="1570405"/>
            <a:ext cx="5949462" cy="503108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A5AC21-D72C-4EDB-8574-CD185D58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634" y="1751439"/>
            <a:ext cx="3792012" cy="466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28B42D-0D92-43AD-B302-D10B4FC1E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38" y="666179"/>
            <a:ext cx="3807019" cy="451460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FAC33A-B497-49A0-B1CD-37435D478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92" y="666179"/>
            <a:ext cx="4110860" cy="45146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169909-99E9-4EEC-98D3-4DECC02A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553" y="666179"/>
            <a:ext cx="3897510" cy="44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DF95EE9-45B2-4DCB-979B-6BC9BF7E6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10" y="1166872"/>
            <a:ext cx="3762375" cy="431482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59469E-734F-43BD-A7A0-353DEDDF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10" y="1166873"/>
            <a:ext cx="3705225" cy="4314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D2BB64-60ED-4A1B-9B99-94D7AF49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635" y="1166873"/>
            <a:ext cx="4398541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4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3AB90C4-3270-4160-A72B-5718C3917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31" y="1169193"/>
            <a:ext cx="11553735" cy="4519613"/>
          </a:xfrm>
        </p:spPr>
      </p:pic>
    </p:spTree>
    <p:extLst>
      <p:ext uri="{BB962C8B-B14F-4D97-AF65-F5344CB8AC3E}">
        <p14:creationId xmlns:p14="http://schemas.microsoft.com/office/powerpoint/2010/main" val="278129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15F2E62-02FB-41C8-982A-E0F9F61B8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23" y="1146999"/>
            <a:ext cx="7964630" cy="456400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8E9358-00D8-4B2B-B496-173864A8C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053" y="1146999"/>
            <a:ext cx="3820524" cy="45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0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DFCC5B9E-C192-41B5-B409-A3A762E04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5560" y="849189"/>
            <a:ext cx="5164381" cy="51596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D4B901-2CAA-48C4-8DD9-0DB5F9C5A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4" y="890587"/>
            <a:ext cx="6102753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4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3AB968-1778-4488-B918-E83C00FD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Курсовой проект без главы с реализацией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3023B47-EE94-4693-B28B-B90439035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06" y="1671028"/>
            <a:ext cx="10097188" cy="4644049"/>
          </a:xfrm>
        </p:spPr>
      </p:pic>
    </p:spTree>
    <p:extLst>
      <p:ext uri="{BB962C8B-B14F-4D97-AF65-F5344CB8AC3E}">
        <p14:creationId xmlns:p14="http://schemas.microsoft.com/office/powerpoint/2010/main" val="36695247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68</Words>
  <Application>Microsoft Office PowerPoint</Application>
  <PresentationFormat>Широкоэкранный</PresentationFormat>
  <Paragraphs>10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Тема Office</vt:lpstr>
      <vt:lpstr>Презентация проделанной работы ко второй аттестации</vt:lpstr>
      <vt:lpstr>Яндекс метрика</vt:lpstr>
      <vt:lpstr>Макеты в Figma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Курсовой проект без главы с реализацией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Backend часть с реализацией отдела мероприятий </vt:lpstr>
      <vt:lpstr>Презентация PowerPoint</vt:lpstr>
      <vt:lpstr>Презентация PowerPoint</vt:lpstr>
      <vt:lpstr>Презентация PowerPoint</vt:lpstr>
      <vt:lpstr>Презентация PowerPoint</vt:lpstr>
      <vt:lpstr>Видеоотчет по второй аттестации</vt:lpstr>
      <vt:lpstr>Frontend часть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проделанной работы ко второй аттестации</dc:title>
  <dc:creator>Даниил</dc:creator>
  <cp:lastModifiedBy>Даниил</cp:lastModifiedBy>
  <cp:revision>3</cp:revision>
  <dcterms:created xsi:type="dcterms:W3CDTF">2024-04-30T14:13:26Z</dcterms:created>
  <dcterms:modified xsi:type="dcterms:W3CDTF">2024-04-30T18:50:06Z</dcterms:modified>
</cp:coreProperties>
</file>